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7" r:id="rId3"/>
    <p:sldId id="296" r:id="rId4"/>
    <p:sldId id="295" r:id="rId5"/>
    <p:sldId id="291" r:id="rId6"/>
    <p:sldId id="293" r:id="rId7"/>
    <p:sldId id="2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98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9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2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8223-F0D9-4E98-9C74-4DC20384849E}" type="datetimeFigureOut">
              <a:rPr lang="en-US" smtClean="0"/>
              <a:pPr/>
              <a:t>1/17/2021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>
                <a:latin typeface="+mn-ea"/>
                <a:ea typeface="+mn-ea"/>
              </a:rPr>
              <a:t/>
            </a:r>
            <a:br>
              <a:rPr lang="en-US" sz="4900" dirty="0" smtClean="0">
                <a:latin typeface="+mn-ea"/>
                <a:ea typeface="+mn-ea"/>
              </a:rPr>
            </a:br>
            <a:r>
              <a:rPr lang="en-US" sz="4900" dirty="0" smtClean="0">
                <a:latin typeface="+mn-ea"/>
                <a:ea typeface="+mn-ea"/>
              </a:rPr>
              <a:t>GAMES102</a:t>
            </a:r>
            <a:r>
              <a:rPr lang="zh-CN" altLang="en-US" sz="4900" dirty="0" smtClean="0">
                <a:latin typeface="+mn-ea"/>
                <a:ea typeface="+mn-ea"/>
              </a:rPr>
              <a:t>课程</a:t>
            </a: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zh-CN" altLang="en-US" sz="8000" dirty="0" smtClean="0">
                <a:latin typeface="+mn-ea"/>
                <a:ea typeface="+mn-ea"/>
              </a:rPr>
              <a:t>作业</a:t>
            </a:r>
            <a:r>
              <a:rPr lang="en-US" altLang="zh-CN" sz="8000" dirty="0" smtClean="0">
                <a:latin typeface="+mn-ea"/>
                <a:ea typeface="+mn-ea"/>
              </a:rPr>
              <a:t>10</a:t>
            </a:r>
            <a:r>
              <a:rPr lang="zh-CN" altLang="en-US" sz="8000" dirty="0" smtClean="0">
                <a:latin typeface="+mn-ea"/>
                <a:ea typeface="+mn-ea"/>
              </a:rPr>
              <a:t>批改总结</a:t>
            </a:r>
            <a:endParaRPr lang="en-US" sz="54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2020/1/17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7127" y="167902"/>
            <a:ext cx="596087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 smtClean="0"/>
              <a:t>总览：提交的完成情况较好</a:t>
            </a:r>
            <a:endParaRPr lang="en-US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57" y="1329229"/>
            <a:ext cx="6304815" cy="5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4400" dirty="0" smtClean="0">
                <a:latin typeface="+mn-ea"/>
                <a:ea typeface="+mn-ea"/>
              </a:rPr>
              <a:t>曲面重建的 </a:t>
            </a:r>
            <a:r>
              <a:rPr lang="en-US" altLang="zh-CN" sz="4400" dirty="0" smtClean="0">
                <a:latin typeface="+mn-ea"/>
                <a:ea typeface="+mn-ea"/>
              </a:rPr>
              <a:t>Crust </a:t>
            </a:r>
            <a:r>
              <a:rPr lang="zh-CN" altLang="en-US" sz="4400" dirty="0" smtClean="0">
                <a:latin typeface="+mn-ea"/>
                <a:ea typeface="+mn-ea"/>
              </a:rPr>
              <a:t>算法（</a:t>
            </a:r>
            <a:r>
              <a:rPr lang="en-US" altLang="zh-CN" sz="4400" dirty="0" err="1" smtClean="0">
                <a:latin typeface="+mn-ea"/>
                <a:ea typeface="+mn-ea"/>
              </a:rPr>
              <a:t>venitable</a:t>
            </a:r>
            <a:r>
              <a:rPr lang="zh-CN" altLang="en-US" sz="4400" dirty="0" smtClean="0">
                <a:latin typeface="+mn-ea"/>
                <a:ea typeface="+mn-ea"/>
              </a:rPr>
              <a:t>）</a:t>
            </a:r>
            <a:endParaRPr lang="zh-CN" altLang="en-US" sz="44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17" y="1384322"/>
            <a:ext cx="8918766" cy="52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4400" dirty="0" smtClean="0">
                <a:latin typeface="+mn-ea"/>
                <a:ea typeface="+mn-ea"/>
              </a:rPr>
              <a:t>曲面重建的 </a:t>
            </a:r>
            <a:r>
              <a:rPr lang="en-US" altLang="zh-CN" sz="4400" dirty="0" smtClean="0">
                <a:latin typeface="+mn-ea"/>
                <a:ea typeface="+mn-ea"/>
              </a:rPr>
              <a:t>Poisson </a:t>
            </a:r>
            <a:r>
              <a:rPr lang="zh-CN" altLang="en-US" sz="4400" dirty="0" smtClean="0">
                <a:latin typeface="+mn-ea"/>
                <a:ea typeface="+mn-ea"/>
              </a:rPr>
              <a:t>算法（任志雄</a:t>
            </a:r>
            <a:r>
              <a:rPr lang="zh-CN" altLang="en-US" sz="4400" dirty="0">
                <a:latin typeface="+mn-ea"/>
                <a:ea typeface="+mn-ea"/>
              </a:rPr>
              <a:t>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0" y="1476275"/>
            <a:ext cx="4473915" cy="24318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395" y="1457607"/>
            <a:ext cx="4542599" cy="24692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92" y="3926821"/>
            <a:ext cx="4516289" cy="24549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81" y="3926821"/>
            <a:ext cx="4558007" cy="24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0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曲面重建的 </a:t>
            </a:r>
            <a:r>
              <a:rPr lang="en-US" altLang="zh-CN" dirty="0">
                <a:latin typeface="+mn-ea"/>
              </a:rPr>
              <a:t>Poisson </a:t>
            </a:r>
            <a:r>
              <a:rPr lang="zh-CN" altLang="en-US" dirty="0">
                <a:latin typeface="+mn-ea"/>
              </a:rPr>
              <a:t>算法</a:t>
            </a:r>
            <a:r>
              <a:rPr lang="zh-CN" altLang="en-US" dirty="0" smtClean="0"/>
              <a:t>演示（谢聪）</a:t>
            </a:r>
            <a:endParaRPr lang="zh-CN" altLang="en-US" dirty="0"/>
          </a:p>
        </p:txBody>
      </p:sp>
      <p:pic>
        <p:nvPicPr>
          <p:cNvPr id="3" name="elephant_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7060" y="1453737"/>
            <a:ext cx="4497879" cy="50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+mn-ea"/>
              </a:rPr>
              <a:t>RBF</a:t>
            </a:r>
            <a:r>
              <a:rPr lang="zh-CN" altLang="en-US" sz="4000" dirty="0" smtClean="0">
                <a:latin typeface="+mn-ea"/>
              </a:rPr>
              <a:t>算法与</a:t>
            </a:r>
            <a:r>
              <a:rPr lang="en-US" altLang="zh-CN" sz="4000" dirty="0" smtClean="0">
                <a:latin typeface="+mn-ea"/>
              </a:rPr>
              <a:t>Poisson </a:t>
            </a:r>
            <a:r>
              <a:rPr lang="zh-CN" altLang="en-US" sz="4000" dirty="0" smtClean="0">
                <a:latin typeface="+mn-ea"/>
              </a:rPr>
              <a:t>算法演示</a:t>
            </a:r>
            <a:r>
              <a:rPr lang="zh-CN" altLang="en-US" sz="4000" dirty="0" smtClean="0"/>
              <a:t>（</a:t>
            </a:r>
            <a:r>
              <a:rPr lang="en-US" altLang="zh-CN" sz="4000" dirty="0"/>
              <a:t> </a:t>
            </a:r>
            <a:r>
              <a:rPr lang="en-US" altLang="zh-CN" sz="4000" dirty="0" err="1"/>
              <a:t>GuoqingZhang</a:t>
            </a:r>
            <a:r>
              <a:rPr lang="en-US" altLang="zh-CN" sz="4000" dirty="0"/>
              <a:t> </a:t>
            </a:r>
            <a:r>
              <a:rPr lang="zh-CN" altLang="en-US" sz="4000" dirty="0" smtClean="0"/>
              <a:t>）</a:t>
            </a:r>
            <a:endParaRPr lang="zh-CN" altLang="en-US" sz="4000" dirty="0"/>
          </a:p>
        </p:txBody>
      </p:sp>
      <p:pic>
        <p:nvPicPr>
          <p:cNvPr id="3" name="hw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066" y="1503565"/>
            <a:ext cx="8927868" cy="50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7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部分优秀作业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优秀代码：</a:t>
            </a:r>
            <a:endParaRPr lang="en-US" altLang="zh-CN" dirty="0" smtClean="0"/>
          </a:p>
          <a:p>
            <a:pPr lvl="1"/>
            <a:r>
              <a:rPr lang="en-US" altLang="zh-CN" dirty="0" err="1"/>
              <a:t>venitable</a:t>
            </a:r>
            <a:r>
              <a:rPr lang="zh-CN" altLang="en-US" dirty="0" smtClean="0"/>
              <a:t>、 </a:t>
            </a:r>
            <a:r>
              <a:rPr lang="en-US" altLang="zh-CN" dirty="0" err="1"/>
              <a:t>GuoqingZhang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优秀报告：</a:t>
            </a:r>
            <a:endParaRPr lang="en-US" altLang="zh-CN" dirty="0" smtClean="0"/>
          </a:p>
          <a:p>
            <a:pPr lvl="1"/>
            <a:r>
              <a:rPr lang="zh-CN" altLang="en-US" dirty="0"/>
              <a:t>谢聪、</a:t>
            </a:r>
            <a:r>
              <a:rPr lang="en-US" altLang="zh-CN" dirty="0" err="1"/>
              <a:t>GuoqingZhang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897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58</Words>
  <Application>Microsoft Office PowerPoint</Application>
  <PresentationFormat>宽屏</PresentationFormat>
  <Paragraphs>14</Paragraphs>
  <Slides>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Arial</vt:lpstr>
      <vt:lpstr>Calibri</vt:lpstr>
      <vt:lpstr>Calibri Light</vt:lpstr>
      <vt:lpstr>Office 主题​​</vt:lpstr>
      <vt:lpstr> GAMES102课程  作业10批改总结</vt:lpstr>
      <vt:lpstr>总览：提交的完成情况较好</vt:lpstr>
      <vt:lpstr>曲面重建的 Crust 算法（venitable）</vt:lpstr>
      <vt:lpstr>曲面重建的 Poisson 算法（任志雄）</vt:lpstr>
      <vt:lpstr>曲面重建的 Poisson 算法演示（谢聪）</vt:lpstr>
      <vt:lpstr>RBF算法与Poisson 算法演示（ GuoqingZhang ）</vt:lpstr>
      <vt:lpstr>部分优秀作业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zhongyuan liu</dc:creator>
  <cp:lastModifiedBy>Liu Ligang</cp:lastModifiedBy>
  <cp:revision>107</cp:revision>
  <dcterms:created xsi:type="dcterms:W3CDTF">2020-10-18T06:15:56Z</dcterms:created>
  <dcterms:modified xsi:type="dcterms:W3CDTF">2021-01-17T14:37:18Z</dcterms:modified>
</cp:coreProperties>
</file>